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092" y="384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7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8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3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9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6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7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8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3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8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1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AEDA8-A1A6-4928-AE63-4599AE15F915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9DFE8-847F-411D-9DB4-3F26046B4E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5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92696" y="7998187"/>
            <a:ext cx="5428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smtClean="0"/>
              <a:t>Figure S1</a:t>
            </a:r>
            <a:r>
              <a:rPr lang="en-US" sz="1000" b="1" dirty="0" smtClean="0"/>
              <a:t>: </a:t>
            </a:r>
            <a:r>
              <a:rPr lang="en-US" sz="1000" dirty="0" smtClean="0"/>
              <a:t>Sample </a:t>
            </a:r>
            <a:r>
              <a:rPr lang="en-US" sz="1000" dirty="0" smtClean="0"/>
              <a:t>rarefaction curves of alpha diversity indices for </a:t>
            </a:r>
            <a:r>
              <a:rPr lang="en-US" sz="1000" dirty="0"/>
              <a:t>bacterial </a:t>
            </a:r>
            <a:r>
              <a:rPr lang="en-US" sz="1000" dirty="0" smtClean="0"/>
              <a:t> (</a:t>
            </a:r>
            <a:r>
              <a:rPr lang="en-US" sz="1000" b="1" dirty="0" smtClean="0"/>
              <a:t>a</a:t>
            </a:r>
            <a:r>
              <a:rPr lang="en-US" sz="1000" dirty="0" smtClean="0"/>
              <a:t>) and </a:t>
            </a:r>
            <a:r>
              <a:rPr lang="en-US" sz="1000" dirty="0"/>
              <a:t>protists </a:t>
            </a:r>
            <a:r>
              <a:rPr lang="en-US" sz="1000" dirty="0" smtClean="0"/>
              <a:t>(</a:t>
            </a:r>
            <a:r>
              <a:rPr lang="en-US" sz="1000" b="1" dirty="0" smtClean="0"/>
              <a:t>b</a:t>
            </a:r>
            <a:r>
              <a:rPr lang="en-US" sz="1000" dirty="0" smtClean="0"/>
              <a:t>) datasets.</a:t>
            </a:r>
            <a:endParaRPr lang="en-US" sz="1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55" y="755576"/>
            <a:ext cx="4427755" cy="34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55" y="4408038"/>
            <a:ext cx="4423742" cy="34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ZoneTexte 31"/>
          <p:cNvSpPr txBox="1"/>
          <p:nvPr/>
        </p:nvSpPr>
        <p:spPr>
          <a:xfrm>
            <a:off x="1133532" y="761482"/>
            <a:ext cx="27283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36" name="ZoneTexte 35"/>
          <p:cNvSpPr txBox="1"/>
          <p:nvPr/>
        </p:nvSpPr>
        <p:spPr>
          <a:xfrm>
            <a:off x="1133532" y="4531184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b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01551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24</Words>
  <Application>Microsoft Office PowerPoint</Application>
  <PresentationFormat>Affichage à l'écran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jmescoub</dc:creator>
  <cp:lastModifiedBy>jmescoub</cp:lastModifiedBy>
  <cp:revision>7</cp:revision>
  <dcterms:created xsi:type="dcterms:W3CDTF">2019-05-06T15:23:42Z</dcterms:created>
  <dcterms:modified xsi:type="dcterms:W3CDTF">2019-07-18T12:41:19Z</dcterms:modified>
</cp:coreProperties>
</file>